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A8CD6-011E-4A5C-90A2-107B45F54FE9}" type="datetimeFigureOut">
              <a:rPr lang="en-IN" smtClean="0"/>
              <a:t>07-09-2022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022C-EEE6-4984-8F68-7134EFFB7D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868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A8CD6-011E-4A5C-90A2-107B45F54FE9}" type="datetimeFigureOut">
              <a:rPr lang="en-IN" smtClean="0"/>
              <a:t>07-09-2022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022C-EEE6-4984-8F68-7134EFFB7D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3477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A8CD6-011E-4A5C-90A2-107B45F54FE9}" type="datetimeFigureOut">
              <a:rPr lang="en-IN" smtClean="0"/>
              <a:t>07-09-2022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022C-EEE6-4984-8F68-7134EFFB7D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8112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A8CD6-011E-4A5C-90A2-107B45F54FE9}" type="datetimeFigureOut">
              <a:rPr lang="en-IN" smtClean="0"/>
              <a:t>07-09-2022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022C-EEE6-4984-8F68-7134EFFB7D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8704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A8CD6-011E-4A5C-90A2-107B45F54FE9}" type="datetimeFigureOut">
              <a:rPr lang="en-IN" smtClean="0"/>
              <a:t>07-09-2022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022C-EEE6-4984-8F68-7134EFFB7D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2141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A8CD6-011E-4A5C-90A2-107B45F54FE9}" type="datetimeFigureOut">
              <a:rPr lang="en-IN" smtClean="0"/>
              <a:t>07-09-2022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022C-EEE6-4984-8F68-7134EFFB7D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5841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A8CD6-011E-4A5C-90A2-107B45F54FE9}" type="datetimeFigureOut">
              <a:rPr lang="en-IN" smtClean="0"/>
              <a:t>07-09-2022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022C-EEE6-4984-8F68-7134EFFB7D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7636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A8CD6-011E-4A5C-90A2-107B45F54FE9}" type="datetimeFigureOut">
              <a:rPr lang="en-IN" smtClean="0"/>
              <a:t>07-09-2022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022C-EEE6-4984-8F68-7134EFFB7D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0019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A8CD6-011E-4A5C-90A2-107B45F54FE9}" type="datetimeFigureOut">
              <a:rPr lang="en-IN" smtClean="0"/>
              <a:t>07-09-2022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022C-EEE6-4984-8F68-7134EFFB7D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9666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A8CD6-011E-4A5C-90A2-107B45F54FE9}" type="datetimeFigureOut">
              <a:rPr lang="en-IN" smtClean="0"/>
              <a:t>07-09-2022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022C-EEE6-4984-8F68-7134EFFB7D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A8CD6-011E-4A5C-90A2-107B45F54FE9}" type="datetimeFigureOut">
              <a:rPr lang="en-IN" smtClean="0"/>
              <a:t>07-09-2022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022C-EEE6-4984-8F68-7134EFFB7D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1673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A8CD6-011E-4A5C-90A2-107B45F54FE9}" type="datetimeFigureOut">
              <a:rPr lang="en-IN" smtClean="0"/>
              <a:t>07-09-2022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F022C-EEE6-4984-8F68-7134EFFB7D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5349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6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4229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9078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8614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2588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15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6762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1609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4043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0045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0624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2638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437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5694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Piyush Katyayan</dc:creator>
  <cp:lastModifiedBy>Piyush Katyayan</cp:lastModifiedBy>
  <cp:revision>1</cp:revision>
  <dcterms:created xsi:type="dcterms:W3CDTF">2022-09-07T03:59:27Z</dcterms:created>
  <dcterms:modified xsi:type="dcterms:W3CDTF">2022-09-07T04:05:11Z</dcterms:modified>
</cp:coreProperties>
</file>